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5"/>
    <p:restoredTop sz="94637"/>
  </p:normalViewPr>
  <p:slideViewPr>
    <p:cSldViewPr snapToGrid="0" showGuides="1">
      <p:cViewPr>
        <p:scale>
          <a:sx n="204" d="100"/>
          <a:sy n="204" d="100"/>
        </p:scale>
        <p:origin x="2224" y="-288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24.5.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43287</TotalTime>
  <Words>28238</Words>
  <Application>Microsoft Macintosh PowerPoint</Application>
  <PresentationFormat>사용자 지정</PresentationFormat>
  <Paragraphs>7691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Calibri</vt:lpstr>
      <vt:lpstr>Cambria Math</vt:lpstr>
      <vt:lpstr>Wingdings</vt:lpstr>
      <vt:lpstr>Britannic Bold</vt:lpstr>
      <vt:lpstr>Helvetica Neue</vt:lpstr>
      <vt:lpstr>Gulim</vt:lpstr>
      <vt:lpstr>Arial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306</cp:revision>
  <dcterms:created xsi:type="dcterms:W3CDTF">2022-05-17T08:00:10Z</dcterms:created>
  <dcterms:modified xsi:type="dcterms:W3CDTF">2024-05-29T10:57:19Z</dcterms:modified>
</cp:coreProperties>
</file>